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65359-06BE-459E-B036-4D6FC3894F59}" type="datetimeFigureOut">
              <a:rPr lang="tr-TR" smtClean="0"/>
              <a:t>23.02.2016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E90FE-B767-460F-A07D-A6D4A8F32E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226889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65359-06BE-459E-B036-4D6FC3894F59}" type="datetimeFigureOut">
              <a:rPr lang="tr-TR" smtClean="0"/>
              <a:t>23.02.2016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E90FE-B767-460F-A07D-A6D4A8F32E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46484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65359-06BE-459E-B036-4D6FC3894F59}" type="datetimeFigureOut">
              <a:rPr lang="tr-TR" smtClean="0"/>
              <a:t>23.02.2016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E90FE-B767-460F-A07D-A6D4A8F32E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99186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65359-06BE-459E-B036-4D6FC3894F59}" type="datetimeFigureOut">
              <a:rPr lang="tr-TR" smtClean="0"/>
              <a:t>23.02.2016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E90FE-B767-460F-A07D-A6D4A8F32E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01219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65359-06BE-459E-B036-4D6FC3894F59}" type="datetimeFigureOut">
              <a:rPr lang="tr-TR" smtClean="0"/>
              <a:t>23.02.2016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E90FE-B767-460F-A07D-A6D4A8F32E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89510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65359-06BE-459E-B036-4D6FC3894F59}" type="datetimeFigureOut">
              <a:rPr lang="tr-TR" smtClean="0"/>
              <a:t>23.02.2016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E90FE-B767-460F-A07D-A6D4A8F32E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23362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65359-06BE-459E-B036-4D6FC3894F59}" type="datetimeFigureOut">
              <a:rPr lang="tr-TR" smtClean="0"/>
              <a:t>23.02.2016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E90FE-B767-460F-A07D-A6D4A8F32E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52101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65359-06BE-459E-B036-4D6FC3894F59}" type="datetimeFigureOut">
              <a:rPr lang="tr-TR" smtClean="0"/>
              <a:t>23.02.2016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E90FE-B767-460F-A07D-A6D4A8F32E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1652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65359-06BE-459E-B036-4D6FC3894F59}" type="datetimeFigureOut">
              <a:rPr lang="tr-TR" smtClean="0"/>
              <a:t>23.02.2016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E90FE-B767-460F-A07D-A6D4A8F32E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5288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65359-06BE-459E-B036-4D6FC3894F59}" type="datetimeFigureOut">
              <a:rPr lang="tr-TR" smtClean="0"/>
              <a:t>23.02.2016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E90FE-B767-460F-A07D-A6D4A8F32E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78472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65359-06BE-459E-B036-4D6FC3894F59}" type="datetimeFigureOut">
              <a:rPr lang="tr-TR" smtClean="0"/>
              <a:t>23.02.2016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E90FE-B767-460F-A07D-A6D4A8F32E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07451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65359-06BE-459E-B036-4D6FC3894F59}" type="datetimeFigureOut">
              <a:rPr lang="tr-TR" smtClean="0"/>
              <a:t>23.02.2016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DE90FE-B767-460F-A07D-A6D4A8F32E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31190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910374" y="1143928"/>
            <a:ext cx="2419200" cy="3953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2541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Geniş ekran</PresentationFormat>
  <Paragraphs>0</Paragraphs>
  <Slides>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Teması</vt:lpstr>
      <vt:lpstr>PowerPoint Sunusu</vt:lpstr>
    </vt:vector>
  </TitlesOfParts>
  <Company>SilentAll Team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BakiEren</dc:creator>
  <cp:lastModifiedBy>BakiEren</cp:lastModifiedBy>
  <cp:revision>1</cp:revision>
  <dcterms:created xsi:type="dcterms:W3CDTF">2016-02-23T11:04:20Z</dcterms:created>
  <dcterms:modified xsi:type="dcterms:W3CDTF">2016-02-23T11:04:35Z</dcterms:modified>
</cp:coreProperties>
</file>